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D5DF60-7CBB-4211-8014-4540AB5EF5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9BACA4-9622-410E-83F1-1016C7C1D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E246EE-1497-4382-A965-EAA5E0E4B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F0B2-9E96-4633-ABB1-1E54D2750E4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753DA-8688-4907-921E-6FD3C6254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5A5D3B-E757-4B58-B6EA-CBB81C8CE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DED7-36C7-4C5F-BC56-C5EDA2AF7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67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15641D-9569-4D49-97BE-CB5A6F1DD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193FDD1-C937-4281-9011-73D5D03A0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00F11D-9FD7-4D2D-BC2D-AC6A84D4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F0B2-9E96-4633-ABB1-1E54D2750E4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6BCD9C-63C5-4EF6-9B57-27260589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E4EF8D-E2A5-46DC-88FA-B44984BA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DED7-36C7-4C5F-BC56-C5EDA2AF7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74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E9E6F1-27DA-4539-B158-F207B41959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7C461E7-1EC7-4E36-8A68-9A636EFBC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045DB2-B6C8-41C2-9653-19382DAA3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F0B2-9E96-4633-ABB1-1E54D2750E4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C1E648-9FE5-4869-8CBD-A6CD2D4F3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76E6B1-969E-4E68-866E-DB2B4D696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DED7-36C7-4C5F-BC56-C5EDA2AF7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96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F5FD38-5645-4BB7-8503-DF599914F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C0699A-348D-410A-97DA-5FAD32F77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AE0384-B672-4836-8A86-D38345CB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F0B2-9E96-4633-ABB1-1E54D2750E4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77EDCF-20AD-4151-959B-2D329D7F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B81EFA-FD16-4102-9712-AE8BEB29F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DED7-36C7-4C5F-BC56-C5EDA2AF7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4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EFF248-EC48-4B37-A6BC-AC05E5303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B56FFF-8FE6-401A-A2F5-CBADFEEB8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4D2DA9-DEEC-4D53-86DC-6C111D889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F0B2-9E96-4633-ABB1-1E54D2750E4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EB25A3-047D-4EB1-B168-A6382504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9D4FB3-951E-4037-988C-C9594A5EA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DED7-36C7-4C5F-BC56-C5EDA2AF7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6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0E4A1C-47E5-450F-BAAB-485F6EA2F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E853F1-C975-4F13-9E17-9A19097F3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3E53AB-43F9-4F6B-9D93-888A3F374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1903DD-0966-4CD3-8CA9-EE1936EB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F0B2-9E96-4633-ABB1-1E54D2750E4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EF88FA-30FF-41EE-B6C7-7FB42E1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9181D4-6989-4796-B897-486183F8E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DED7-36C7-4C5F-BC56-C5EDA2AF7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4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869BBD-6F33-4B8C-B32D-356B1142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2A5371-3A2D-4B93-B5B3-EF77107A4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BC03B0-3834-4FCB-A6AA-46E777FEE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C83B53E-A4DF-4135-A533-545A46DD1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03DF104-6B8E-4CF5-A1E8-2FB84ECB4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D221B14-2F99-490A-B632-7471FDA9D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F0B2-9E96-4633-ABB1-1E54D2750E4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C328C9-E6B6-425F-B5B5-97E769ABC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126E23F-1D25-4260-84CC-ABD0D543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DED7-36C7-4C5F-BC56-C5EDA2AF7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12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0F7E65-98C4-43C6-8BB6-3D583CA1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E252C0-2375-4B7A-AA8F-D73616ADB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F0B2-9E96-4633-ABB1-1E54D2750E4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735F01B-3F94-4857-A134-FCD7089FA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A97690-379F-4F39-82E0-A5B2E6897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DED7-36C7-4C5F-BC56-C5EDA2AF7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65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37F3DEB-214F-4AD8-B5BE-79BB43263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F0B2-9E96-4633-ABB1-1E54D2750E4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7CCE823-B45D-4CA7-B737-BBB186F8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AD2D64-8167-4664-9ECE-F2B7C57BE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DED7-36C7-4C5F-BC56-C5EDA2AF7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11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F6CB4E-F962-454E-B42B-E0EEAA077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9030BD-B9CD-4F80-90DD-0CCA13B49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4DB2B5-A325-4E5E-BAF4-E78467CF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97D68-BCDB-4BBF-89AC-19E10DD80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F0B2-9E96-4633-ABB1-1E54D2750E4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7C156D-8B87-4045-AE70-A792D4DDF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EA0329-FD1C-4305-8D0B-374AD682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DED7-36C7-4C5F-BC56-C5EDA2AF7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96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86D31F-EB81-4AAC-90AB-FA450654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7C29AC1-B898-46A0-8D37-D909CE9A2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082E32E-4047-40E5-A0A5-444C91C85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64372D-9695-49B2-94B5-F56C3B0AD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F0B2-9E96-4633-ABB1-1E54D2750E4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D22560-E164-41CB-870A-C50C7DB64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D811DE-74D0-4FAB-994A-D49880C7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BDED7-36C7-4C5F-BC56-C5EDA2AF7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42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1B31DC9-E84C-41FA-8F29-E7779DD38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93E2A4-B464-4132-AD51-4852D1105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8BACEB-F057-40B2-AE96-5F18306E3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AF0B2-9E96-4633-ABB1-1E54D2750E4E}" type="datetimeFigureOut">
              <a:rPr kumimoji="1" lang="ja-JP" altLang="en-US" smtClean="0"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6DB7B3-C11E-43ED-9F2C-0F4D2F89F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276769-21C7-4EA2-8CE6-389049C95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BDED7-36C7-4C5F-BC56-C5EDA2AF7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18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832D406-344D-4217-8EB2-3AA9B7EE9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736" y="1714351"/>
            <a:ext cx="6096528" cy="342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066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watanabe chizuru</dc:creator>
  <cp:lastModifiedBy>watanabe chizuru</cp:lastModifiedBy>
  <cp:revision>6</cp:revision>
  <dcterms:created xsi:type="dcterms:W3CDTF">2019-10-24T14:32:11Z</dcterms:created>
  <dcterms:modified xsi:type="dcterms:W3CDTF">2020-01-08T07:32:44Z</dcterms:modified>
</cp:coreProperties>
</file>